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5" r:id="rId5"/>
    <p:sldId id="300" r:id="rId6"/>
    <p:sldId id="304" r:id="rId7"/>
    <p:sldId id="283" r:id="rId8"/>
    <p:sldId id="292" r:id="rId9"/>
    <p:sldId id="295" r:id="rId10"/>
    <p:sldId id="305" r:id="rId11"/>
    <p:sldId id="297" r:id="rId12"/>
    <p:sldId id="303" r:id="rId13"/>
    <p:sldId id="298" r:id="rId14"/>
    <p:sldId id="290" r:id="rId15"/>
    <p:sldId id="302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B9AE6-2822-4C21-B5BE-E79611799CC7}" v="15" dt="2022-07-21T17:40:52.455"/>
    <p1510:client id="{9A240FA1-D9AF-427E-9324-C55159BC78F6}" v="5" dt="2022-09-07T21:19:58.703"/>
    <p1510:client id="{A6E4C1EB-BA82-457A-9F4B-1287938F038F}" v="152" dt="2022-07-31T00:00:39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9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lie Albert" userId="93cc24a0-2411-4024-9d9b-010fd619e479" providerId="ADAL" clId="{067B9AE6-2822-4C21-B5BE-E79611799CC7}"/>
    <pc:docChg chg="custSel addSld delSld modSld sldOrd">
      <pc:chgData name="Mollie Albert" userId="93cc24a0-2411-4024-9d9b-010fd619e479" providerId="ADAL" clId="{067B9AE6-2822-4C21-B5BE-E79611799CC7}" dt="2022-07-21T19:03:50.884" v="1719" actId="1076"/>
      <pc:docMkLst>
        <pc:docMk/>
      </pc:docMkLst>
      <pc:sldChg chg="modSp mod">
        <pc:chgData name="Mollie Albert" userId="93cc24a0-2411-4024-9d9b-010fd619e479" providerId="ADAL" clId="{067B9AE6-2822-4C21-B5BE-E79611799CC7}" dt="2022-07-21T16:39:16.942" v="589" actId="108"/>
        <pc:sldMkLst>
          <pc:docMk/>
          <pc:sldMk cId="2399126184" sldId="283"/>
        </pc:sldMkLst>
        <pc:spChg chg="mod">
          <ac:chgData name="Mollie Albert" userId="93cc24a0-2411-4024-9d9b-010fd619e479" providerId="ADAL" clId="{067B9AE6-2822-4C21-B5BE-E79611799CC7}" dt="2022-07-21T16:32:33.643" v="430" actId="1076"/>
          <ac:spMkLst>
            <pc:docMk/>
            <pc:sldMk cId="2399126184" sldId="283"/>
            <ac:spMk id="3" creationId="{FD2AB44F-4E0D-40A9-889A-CBB737582FFD}"/>
          </ac:spMkLst>
        </pc:spChg>
        <pc:spChg chg="mod">
          <ac:chgData name="Mollie Albert" userId="93cc24a0-2411-4024-9d9b-010fd619e479" providerId="ADAL" clId="{067B9AE6-2822-4C21-B5BE-E79611799CC7}" dt="2022-07-21T16:39:16.942" v="589" actId="108"/>
          <ac:spMkLst>
            <pc:docMk/>
            <pc:sldMk cId="2399126184" sldId="283"/>
            <ac:spMk id="9" creationId="{E0C5D491-D2BA-E14F-9E53-8AF5CF151C12}"/>
          </ac:spMkLst>
        </pc:spChg>
      </pc:sldChg>
      <pc:sldChg chg="modSp mod">
        <pc:chgData name="Mollie Albert" userId="93cc24a0-2411-4024-9d9b-010fd619e479" providerId="ADAL" clId="{067B9AE6-2822-4C21-B5BE-E79611799CC7}" dt="2022-07-21T14:48:57.800" v="29" actId="122"/>
        <pc:sldMkLst>
          <pc:docMk/>
          <pc:sldMk cId="23918310" sldId="285"/>
        </pc:sldMkLst>
        <pc:spChg chg="mod">
          <ac:chgData name="Mollie Albert" userId="93cc24a0-2411-4024-9d9b-010fd619e479" providerId="ADAL" clId="{067B9AE6-2822-4C21-B5BE-E79611799CC7}" dt="2022-07-21T14:48:57.800" v="29" actId="122"/>
          <ac:spMkLst>
            <pc:docMk/>
            <pc:sldMk cId="23918310" sldId="285"/>
            <ac:spMk id="7" creationId="{77E645CF-4F63-6149-8467-4453DABB02FA}"/>
          </ac:spMkLst>
        </pc:spChg>
      </pc:sldChg>
      <pc:sldChg chg="modSp mod">
        <pc:chgData name="Mollie Albert" userId="93cc24a0-2411-4024-9d9b-010fd619e479" providerId="ADAL" clId="{067B9AE6-2822-4C21-B5BE-E79611799CC7}" dt="2022-07-21T17:32:58.111" v="1502" actId="20577"/>
        <pc:sldMkLst>
          <pc:docMk/>
          <pc:sldMk cId="3334966343" sldId="290"/>
        </pc:sldMkLst>
        <pc:spChg chg="mod">
          <ac:chgData name="Mollie Albert" userId="93cc24a0-2411-4024-9d9b-010fd619e479" providerId="ADAL" clId="{067B9AE6-2822-4C21-B5BE-E79611799CC7}" dt="2022-07-21T17:31:37.063" v="1351" actId="20577"/>
          <ac:spMkLst>
            <pc:docMk/>
            <pc:sldMk cId="3334966343" sldId="290"/>
            <ac:spMk id="9" creationId="{63409B97-C299-EF44-98B4-5F809765EB3E}"/>
          </ac:spMkLst>
        </pc:spChg>
        <pc:spChg chg="mod">
          <ac:chgData name="Mollie Albert" userId="93cc24a0-2411-4024-9d9b-010fd619e479" providerId="ADAL" clId="{067B9AE6-2822-4C21-B5BE-E79611799CC7}" dt="2022-07-21T17:32:46.867" v="1489" actId="20577"/>
          <ac:spMkLst>
            <pc:docMk/>
            <pc:sldMk cId="3334966343" sldId="290"/>
            <ac:spMk id="10" creationId="{C78F6B95-8D22-494E-B06F-0AF55EA498A5}"/>
          </ac:spMkLst>
        </pc:spChg>
        <pc:spChg chg="mod">
          <ac:chgData name="Mollie Albert" userId="93cc24a0-2411-4024-9d9b-010fd619e479" providerId="ADAL" clId="{067B9AE6-2822-4C21-B5BE-E79611799CC7}" dt="2022-07-21T17:32:58.111" v="1502" actId="20577"/>
          <ac:spMkLst>
            <pc:docMk/>
            <pc:sldMk cId="3334966343" sldId="290"/>
            <ac:spMk id="14" creationId="{9FE08F85-5902-AC48-81F0-B160F4CC5B1E}"/>
          </ac:spMkLst>
        </pc:spChg>
      </pc:sldChg>
      <pc:sldChg chg="modSp mod ord">
        <pc:chgData name="Mollie Albert" userId="93cc24a0-2411-4024-9d9b-010fd619e479" providerId="ADAL" clId="{067B9AE6-2822-4C21-B5BE-E79611799CC7}" dt="2022-07-21T16:39:03.958" v="588" actId="1076"/>
        <pc:sldMkLst>
          <pc:docMk/>
          <pc:sldMk cId="1606360505" sldId="292"/>
        </pc:sldMkLst>
        <pc:spChg chg="mod">
          <ac:chgData name="Mollie Albert" userId="93cc24a0-2411-4024-9d9b-010fd619e479" providerId="ADAL" clId="{067B9AE6-2822-4C21-B5BE-E79611799CC7}" dt="2022-07-21T16:38:59.108" v="587" actId="1076"/>
          <ac:spMkLst>
            <pc:docMk/>
            <pc:sldMk cId="1606360505" sldId="292"/>
            <ac:spMk id="5" creationId="{E1A19D65-5CC0-A547-9D8B-5A09AA1E2DB9}"/>
          </ac:spMkLst>
        </pc:spChg>
        <pc:spChg chg="mod">
          <ac:chgData name="Mollie Albert" userId="93cc24a0-2411-4024-9d9b-010fd619e479" providerId="ADAL" clId="{067B9AE6-2822-4C21-B5BE-E79611799CC7}" dt="2022-07-21T16:39:03.958" v="588" actId="1076"/>
          <ac:spMkLst>
            <pc:docMk/>
            <pc:sldMk cId="1606360505" sldId="292"/>
            <ac:spMk id="6" creationId="{2E5E3DAF-6A3C-F44D-84D0-39F20742C566}"/>
          </ac:spMkLst>
        </pc:spChg>
      </pc:sldChg>
      <pc:sldChg chg="modSp mod">
        <pc:chgData name="Mollie Albert" userId="93cc24a0-2411-4024-9d9b-010fd619e479" providerId="ADAL" clId="{067B9AE6-2822-4C21-B5BE-E79611799CC7}" dt="2022-07-21T16:42:22.209" v="772" actId="1076"/>
        <pc:sldMkLst>
          <pc:docMk/>
          <pc:sldMk cId="3263911814" sldId="295"/>
        </pc:sldMkLst>
        <pc:spChg chg="mod">
          <ac:chgData name="Mollie Albert" userId="93cc24a0-2411-4024-9d9b-010fd619e479" providerId="ADAL" clId="{067B9AE6-2822-4C21-B5BE-E79611799CC7}" dt="2022-07-21T16:42:22.209" v="772" actId="1076"/>
          <ac:spMkLst>
            <pc:docMk/>
            <pc:sldMk cId="3263911814" sldId="295"/>
            <ac:spMk id="5" creationId="{E1A19D65-5CC0-A547-9D8B-5A09AA1E2DB9}"/>
          </ac:spMkLst>
        </pc:spChg>
        <pc:spChg chg="mod">
          <ac:chgData name="Mollie Albert" userId="93cc24a0-2411-4024-9d9b-010fd619e479" providerId="ADAL" clId="{067B9AE6-2822-4C21-B5BE-E79611799CC7}" dt="2022-07-21T16:42:19.833" v="771" actId="1076"/>
          <ac:spMkLst>
            <pc:docMk/>
            <pc:sldMk cId="3263911814" sldId="295"/>
            <ac:spMk id="6" creationId="{2E5E3DAF-6A3C-F44D-84D0-39F20742C566}"/>
          </ac:spMkLst>
        </pc:spChg>
      </pc:sldChg>
      <pc:sldChg chg="modSp mod">
        <pc:chgData name="Mollie Albert" userId="93cc24a0-2411-4024-9d9b-010fd619e479" providerId="ADAL" clId="{067B9AE6-2822-4C21-B5BE-E79611799CC7}" dt="2022-07-21T17:24:32.874" v="1088" actId="1076"/>
        <pc:sldMkLst>
          <pc:docMk/>
          <pc:sldMk cId="1374484716" sldId="297"/>
        </pc:sldMkLst>
        <pc:spChg chg="mod">
          <ac:chgData name="Mollie Albert" userId="93cc24a0-2411-4024-9d9b-010fd619e479" providerId="ADAL" clId="{067B9AE6-2822-4C21-B5BE-E79611799CC7}" dt="2022-07-21T17:24:32.874" v="1088" actId="1076"/>
          <ac:spMkLst>
            <pc:docMk/>
            <pc:sldMk cId="1374484716" sldId="297"/>
            <ac:spMk id="5" creationId="{E1A19D65-5CC0-A547-9D8B-5A09AA1E2DB9}"/>
          </ac:spMkLst>
        </pc:spChg>
        <pc:spChg chg="mod">
          <ac:chgData name="Mollie Albert" userId="93cc24a0-2411-4024-9d9b-010fd619e479" providerId="ADAL" clId="{067B9AE6-2822-4C21-B5BE-E79611799CC7}" dt="2022-07-21T17:24:28.933" v="1087" actId="1076"/>
          <ac:spMkLst>
            <pc:docMk/>
            <pc:sldMk cId="1374484716" sldId="297"/>
            <ac:spMk id="6" creationId="{2E5E3DAF-6A3C-F44D-84D0-39F20742C566}"/>
          </ac:spMkLst>
        </pc:spChg>
      </pc:sldChg>
      <pc:sldChg chg="addSp modSp mod ord">
        <pc:chgData name="Mollie Albert" userId="93cc24a0-2411-4024-9d9b-010fd619e479" providerId="ADAL" clId="{067B9AE6-2822-4C21-B5BE-E79611799CC7}" dt="2022-07-21T17:31:02.286" v="1317" actId="1076"/>
        <pc:sldMkLst>
          <pc:docMk/>
          <pc:sldMk cId="116072155" sldId="298"/>
        </pc:sldMkLst>
        <pc:spChg chg="add mod">
          <ac:chgData name="Mollie Albert" userId="93cc24a0-2411-4024-9d9b-010fd619e479" providerId="ADAL" clId="{067B9AE6-2822-4C21-B5BE-E79611799CC7}" dt="2022-07-21T17:30:07.913" v="1251" actId="14100"/>
          <ac:spMkLst>
            <pc:docMk/>
            <pc:sldMk cId="116072155" sldId="298"/>
            <ac:spMk id="5" creationId="{8394C45A-8A85-60D2-2E76-A1B79206CF2F}"/>
          </ac:spMkLst>
        </pc:spChg>
        <pc:spChg chg="mod">
          <ac:chgData name="Mollie Albert" userId="93cc24a0-2411-4024-9d9b-010fd619e479" providerId="ADAL" clId="{067B9AE6-2822-4C21-B5BE-E79611799CC7}" dt="2022-07-21T17:27:00.361" v="1236" actId="20577"/>
          <ac:spMkLst>
            <pc:docMk/>
            <pc:sldMk cId="116072155" sldId="298"/>
            <ac:spMk id="9" creationId="{63409B97-C299-EF44-98B4-5F809765EB3E}"/>
          </ac:spMkLst>
        </pc:spChg>
        <pc:spChg chg="mod">
          <ac:chgData name="Mollie Albert" userId="93cc24a0-2411-4024-9d9b-010fd619e479" providerId="ADAL" clId="{067B9AE6-2822-4C21-B5BE-E79611799CC7}" dt="2022-07-21T17:31:02.286" v="1317" actId="1076"/>
          <ac:spMkLst>
            <pc:docMk/>
            <pc:sldMk cId="116072155" sldId="298"/>
            <ac:spMk id="10" creationId="{C78F6B95-8D22-494E-B06F-0AF55EA498A5}"/>
          </ac:spMkLst>
        </pc:spChg>
      </pc:sldChg>
      <pc:sldChg chg="del">
        <pc:chgData name="Mollie Albert" userId="93cc24a0-2411-4024-9d9b-010fd619e479" providerId="ADAL" clId="{067B9AE6-2822-4C21-B5BE-E79611799CC7}" dt="2022-07-21T19:03:34.960" v="1718" actId="47"/>
        <pc:sldMkLst>
          <pc:docMk/>
          <pc:sldMk cId="708283131" sldId="299"/>
        </pc:sldMkLst>
      </pc:sldChg>
      <pc:sldChg chg="modSp mod ord">
        <pc:chgData name="Mollie Albert" userId="93cc24a0-2411-4024-9d9b-010fd619e479" providerId="ADAL" clId="{067B9AE6-2822-4C21-B5BE-E79611799CC7}" dt="2022-07-21T14:51:35.407" v="265" actId="20577"/>
        <pc:sldMkLst>
          <pc:docMk/>
          <pc:sldMk cId="396779683" sldId="300"/>
        </pc:sldMkLst>
        <pc:spChg chg="mod">
          <ac:chgData name="Mollie Albert" userId="93cc24a0-2411-4024-9d9b-010fd619e479" providerId="ADAL" clId="{067B9AE6-2822-4C21-B5BE-E79611799CC7}" dt="2022-07-21T14:49:34.877" v="57" actId="20577"/>
          <ac:spMkLst>
            <pc:docMk/>
            <pc:sldMk cId="396779683" sldId="300"/>
            <ac:spMk id="3" creationId="{FD2AB44F-4E0D-40A9-889A-CBB737582FFD}"/>
          </ac:spMkLst>
        </pc:spChg>
        <pc:spChg chg="mod">
          <ac:chgData name="Mollie Albert" userId="93cc24a0-2411-4024-9d9b-010fd619e479" providerId="ADAL" clId="{067B9AE6-2822-4C21-B5BE-E79611799CC7}" dt="2022-07-21T14:51:35.407" v="265" actId="20577"/>
          <ac:spMkLst>
            <pc:docMk/>
            <pc:sldMk cId="396779683" sldId="300"/>
            <ac:spMk id="9" creationId="{E0C5D491-D2BA-E14F-9E53-8AF5CF151C12}"/>
          </ac:spMkLst>
        </pc:spChg>
      </pc:sldChg>
      <pc:sldChg chg="delSp modSp mod ord">
        <pc:chgData name="Mollie Albert" userId="93cc24a0-2411-4024-9d9b-010fd619e479" providerId="ADAL" clId="{067B9AE6-2822-4C21-B5BE-E79611799CC7}" dt="2022-07-21T17:35:48.979" v="1599"/>
        <pc:sldMkLst>
          <pc:docMk/>
          <pc:sldMk cId="4140220567" sldId="301"/>
        </pc:sldMkLst>
        <pc:spChg chg="mod">
          <ac:chgData name="Mollie Albert" userId="93cc24a0-2411-4024-9d9b-010fd619e479" providerId="ADAL" clId="{067B9AE6-2822-4C21-B5BE-E79611799CC7}" dt="2022-07-21T17:35:44.238" v="1597" actId="1076"/>
          <ac:spMkLst>
            <pc:docMk/>
            <pc:sldMk cId="4140220567" sldId="301"/>
            <ac:spMk id="9" creationId="{63409B97-C299-EF44-98B4-5F809765EB3E}"/>
          </ac:spMkLst>
        </pc:spChg>
        <pc:spChg chg="del">
          <ac:chgData name="Mollie Albert" userId="93cc24a0-2411-4024-9d9b-010fd619e479" providerId="ADAL" clId="{067B9AE6-2822-4C21-B5BE-E79611799CC7}" dt="2022-07-21T17:35:19.578" v="1580" actId="478"/>
          <ac:spMkLst>
            <pc:docMk/>
            <pc:sldMk cId="4140220567" sldId="301"/>
            <ac:spMk id="10" creationId="{C78F6B95-8D22-494E-B06F-0AF55EA498A5}"/>
          </ac:spMkLst>
        </pc:spChg>
      </pc:sldChg>
      <pc:sldChg chg="addSp delSp modSp mod ord">
        <pc:chgData name="Mollie Albert" userId="93cc24a0-2411-4024-9d9b-010fd619e479" providerId="ADAL" clId="{067B9AE6-2822-4C21-B5BE-E79611799CC7}" dt="2022-07-21T17:34:21.826" v="1579"/>
        <pc:sldMkLst>
          <pc:docMk/>
          <pc:sldMk cId="2799636781" sldId="302"/>
        </pc:sldMkLst>
        <pc:spChg chg="add mod">
          <ac:chgData name="Mollie Albert" userId="93cc24a0-2411-4024-9d9b-010fd619e479" providerId="ADAL" clId="{067B9AE6-2822-4C21-B5BE-E79611799CC7}" dt="2022-07-21T17:34:15.795" v="1576" actId="1076"/>
          <ac:spMkLst>
            <pc:docMk/>
            <pc:sldMk cId="2799636781" sldId="302"/>
            <ac:spMk id="5" creationId="{7D386330-2EF2-A3E3-4839-9A9E5CC9FF1B}"/>
          </ac:spMkLst>
        </pc:spChg>
        <pc:spChg chg="mod">
          <ac:chgData name="Mollie Albert" userId="93cc24a0-2411-4024-9d9b-010fd619e479" providerId="ADAL" clId="{067B9AE6-2822-4C21-B5BE-E79611799CC7}" dt="2022-07-21T17:34:17.706" v="1577" actId="1076"/>
          <ac:spMkLst>
            <pc:docMk/>
            <pc:sldMk cId="2799636781" sldId="302"/>
            <ac:spMk id="9" creationId="{63409B97-C299-EF44-98B4-5F809765EB3E}"/>
          </ac:spMkLst>
        </pc:spChg>
        <pc:spChg chg="del">
          <ac:chgData name="Mollie Albert" userId="93cc24a0-2411-4024-9d9b-010fd619e479" providerId="ADAL" clId="{067B9AE6-2822-4C21-B5BE-E79611799CC7}" dt="2022-07-21T17:33:18.431" v="1503" actId="478"/>
          <ac:spMkLst>
            <pc:docMk/>
            <pc:sldMk cId="2799636781" sldId="302"/>
            <ac:spMk id="10" creationId="{C78F6B95-8D22-494E-B06F-0AF55EA498A5}"/>
          </ac:spMkLst>
        </pc:spChg>
      </pc:sldChg>
      <pc:sldChg chg="modSp mod ord">
        <pc:chgData name="Mollie Albert" userId="93cc24a0-2411-4024-9d9b-010fd619e479" providerId="ADAL" clId="{067B9AE6-2822-4C21-B5BE-E79611799CC7}" dt="2022-07-21T17:26:35.006" v="1216" actId="20577"/>
        <pc:sldMkLst>
          <pc:docMk/>
          <pc:sldMk cId="3934229270" sldId="303"/>
        </pc:sldMkLst>
        <pc:spChg chg="mod">
          <ac:chgData name="Mollie Albert" userId="93cc24a0-2411-4024-9d9b-010fd619e479" providerId="ADAL" clId="{067B9AE6-2822-4C21-B5BE-E79611799CC7}" dt="2022-07-21T17:25:40.166" v="1122" actId="1076"/>
          <ac:spMkLst>
            <pc:docMk/>
            <pc:sldMk cId="3934229270" sldId="303"/>
            <ac:spMk id="5" creationId="{E1A19D65-5CC0-A547-9D8B-5A09AA1E2DB9}"/>
          </ac:spMkLst>
        </pc:spChg>
        <pc:spChg chg="mod">
          <ac:chgData name="Mollie Albert" userId="93cc24a0-2411-4024-9d9b-010fd619e479" providerId="ADAL" clId="{067B9AE6-2822-4C21-B5BE-E79611799CC7}" dt="2022-07-21T17:26:35.006" v="1216" actId="20577"/>
          <ac:spMkLst>
            <pc:docMk/>
            <pc:sldMk cId="3934229270" sldId="303"/>
            <ac:spMk id="6" creationId="{2E5E3DAF-6A3C-F44D-84D0-39F20742C566}"/>
          </ac:spMkLst>
        </pc:spChg>
      </pc:sldChg>
      <pc:sldChg chg="addSp delSp modSp add mod">
        <pc:chgData name="Mollie Albert" userId="93cc24a0-2411-4024-9d9b-010fd619e479" providerId="ADAL" clId="{067B9AE6-2822-4C21-B5BE-E79611799CC7}" dt="2022-07-21T19:03:50.884" v="1719" actId="1076"/>
        <pc:sldMkLst>
          <pc:docMk/>
          <pc:sldMk cId="1268499575" sldId="304"/>
        </pc:sldMkLst>
        <pc:spChg chg="del">
          <ac:chgData name="Mollie Albert" userId="93cc24a0-2411-4024-9d9b-010fd619e479" providerId="ADAL" clId="{067B9AE6-2822-4C21-B5BE-E79611799CC7}" dt="2022-07-21T17:37:45.290" v="1611" actId="478"/>
          <ac:spMkLst>
            <pc:docMk/>
            <pc:sldMk cId="1268499575" sldId="304"/>
            <ac:spMk id="2" creationId="{70849EC4-50C2-3944-9846-8C57312FD4C5}"/>
          </ac:spMkLst>
        </pc:spChg>
        <pc:spChg chg="mod">
          <ac:chgData name="Mollie Albert" userId="93cc24a0-2411-4024-9d9b-010fd619e479" providerId="ADAL" clId="{067B9AE6-2822-4C21-B5BE-E79611799CC7}" dt="2022-07-21T14:52:36.233" v="304" actId="1076"/>
          <ac:spMkLst>
            <pc:docMk/>
            <pc:sldMk cId="1268499575" sldId="304"/>
            <ac:spMk id="3" creationId="{FD2AB44F-4E0D-40A9-889A-CBB737582FFD}"/>
          </ac:spMkLst>
        </pc:spChg>
        <pc:spChg chg="add del">
          <ac:chgData name="Mollie Albert" userId="93cc24a0-2411-4024-9d9b-010fd619e479" providerId="ADAL" clId="{067B9AE6-2822-4C21-B5BE-E79611799CC7}" dt="2022-07-21T14:53:06.217" v="307" actId="478"/>
          <ac:spMkLst>
            <pc:docMk/>
            <pc:sldMk cId="1268499575" sldId="304"/>
            <ac:spMk id="4" creationId="{46B127FF-C825-96AB-8812-2FC96F48C217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5" creationId="{FD9803D2-82A0-A433-2BA6-FD1B61616E0E}"/>
          </ac:spMkLst>
        </pc:spChg>
        <pc:spChg chg="del mod">
          <ac:chgData name="Mollie Albert" userId="93cc24a0-2411-4024-9d9b-010fd619e479" providerId="ADAL" clId="{067B9AE6-2822-4C21-B5BE-E79611799CC7}" dt="2022-07-21T14:52:02.391" v="269" actId="478"/>
          <ac:spMkLst>
            <pc:docMk/>
            <pc:sldMk cId="1268499575" sldId="304"/>
            <ac:spMk id="6" creationId="{23217806-84B6-424E-91F0-CA66E22BAB18}"/>
          </ac:spMkLst>
        </pc:spChg>
        <pc:spChg chg="del">
          <ac:chgData name="Mollie Albert" userId="93cc24a0-2411-4024-9d9b-010fd619e479" providerId="ADAL" clId="{067B9AE6-2822-4C21-B5BE-E79611799CC7}" dt="2022-07-21T14:51:57.384" v="267" actId="478"/>
          <ac:spMkLst>
            <pc:docMk/>
            <pc:sldMk cId="1268499575" sldId="304"/>
            <ac:spMk id="7" creationId="{E88D42DD-F7DB-5B4B-A759-4B1D51770C47}"/>
          </ac:spMkLst>
        </pc:spChg>
        <pc:spChg chg="del">
          <ac:chgData name="Mollie Albert" userId="93cc24a0-2411-4024-9d9b-010fd619e479" providerId="ADAL" clId="{067B9AE6-2822-4C21-B5BE-E79611799CC7}" dt="2022-07-21T14:52:40.888" v="305" actId="478"/>
          <ac:spMkLst>
            <pc:docMk/>
            <pc:sldMk cId="1268499575" sldId="304"/>
            <ac:spMk id="9" creationId="{E0C5D491-D2BA-E14F-9E53-8AF5CF151C12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1" creationId="{891D1F76-1A66-F256-05CA-91AB890F099F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2" creationId="{05887AB2-D294-69AB-D189-1BF85052E941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3" creationId="{EEFAD021-A797-ABED-4FF3-4B068B179837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4" creationId="{EC66DBCA-A49B-2A3C-0FBD-56619BF17D8B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5" creationId="{CB733FF2-F15A-8592-94FA-297AD04E0D1E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6" creationId="{C9968CA5-1039-1AA5-B4D2-382B5C5CAF52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7" creationId="{58FABC4E-2F4E-37D9-DDE8-32235ADF593E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8" creationId="{49481834-EABB-61A5-1E09-EA021A2049F9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19" creationId="{8F6489E1-E743-624B-E964-C8FBE1F5EE06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20" creationId="{A8C1A48F-8465-E166-EFB7-8EF8373ADB4D}"/>
          </ac:spMkLst>
        </pc:spChg>
        <pc:spChg chg="add mod">
          <ac:chgData name="Mollie Albert" userId="93cc24a0-2411-4024-9d9b-010fd619e479" providerId="ADAL" clId="{067B9AE6-2822-4C21-B5BE-E79611799CC7}" dt="2022-07-21T19:03:50.884" v="1719" actId="1076"/>
          <ac:spMkLst>
            <pc:docMk/>
            <pc:sldMk cId="1268499575" sldId="304"/>
            <ac:spMk id="21" creationId="{09B9C9FB-069B-1E99-946B-6C1C83985FE6}"/>
          </ac:spMkLst>
        </pc:spChg>
      </pc:sldChg>
      <pc:sldChg chg="modSp add mod">
        <pc:chgData name="Mollie Albert" userId="93cc24a0-2411-4024-9d9b-010fd619e479" providerId="ADAL" clId="{067B9AE6-2822-4C21-B5BE-E79611799CC7}" dt="2022-07-21T17:21:40.169" v="1032" actId="20577"/>
        <pc:sldMkLst>
          <pc:docMk/>
          <pc:sldMk cId="3248991330" sldId="305"/>
        </pc:sldMkLst>
        <pc:spChg chg="mod">
          <ac:chgData name="Mollie Albert" userId="93cc24a0-2411-4024-9d9b-010fd619e479" providerId="ADAL" clId="{067B9AE6-2822-4C21-B5BE-E79611799CC7}" dt="2022-07-21T16:43:19.318" v="783" actId="20577"/>
          <ac:spMkLst>
            <pc:docMk/>
            <pc:sldMk cId="3248991330" sldId="305"/>
            <ac:spMk id="3" creationId="{FD2AB44F-4E0D-40A9-889A-CBB737582FFD}"/>
          </ac:spMkLst>
        </pc:spChg>
        <pc:spChg chg="mod">
          <ac:chgData name="Mollie Albert" userId="93cc24a0-2411-4024-9d9b-010fd619e479" providerId="ADAL" clId="{067B9AE6-2822-4C21-B5BE-E79611799CC7}" dt="2022-07-21T17:21:40.169" v="1032" actId="20577"/>
          <ac:spMkLst>
            <pc:docMk/>
            <pc:sldMk cId="3248991330" sldId="305"/>
            <ac:spMk id="9" creationId="{E0C5D491-D2BA-E14F-9E53-8AF5CF151C12}"/>
          </ac:spMkLst>
        </pc:spChg>
      </pc:sldChg>
    </pc:docChg>
  </pc:docChgLst>
  <pc:docChgLst>
    <pc:chgData name="Devonie Pitre" userId="S::dpitre@usaswimming.org::ac616090-a506-4fdc-9835-9c68fea12b79" providerId="AD" clId="Web-{A6E4C1EB-BA82-457A-9F4B-1287938F038F}"/>
    <pc:docChg chg="modSld">
      <pc:chgData name="Devonie Pitre" userId="S::dpitre@usaswimming.org::ac616090-a506-4fdc-9835-9c68fea12b79" providerId="AD" clId="Web-{A6E4C1EB-BA82-457A-9F4B-1287938F038F}" dt="2022-07-31T00:00:39.895" v="78" actId="1076"/>
      <pc:docMkLst>
        <pc:docMk/>
      </pc:docMkLst>
      <pc:sldChg chg="modSp">
        <pc:chgData name="Devonie Pitre" userId="S::dpitre@usaswimming.org::ac616090-a506-4fdc-9835-9c68fea12b79" providerId="AD" clId="Web-{A6E4C1EB-BA82-457A-9F4B-1287938F038F}" dt="2022-07-30T23:35:07.929" v="1" actId="20577"/>
        <pc:sldMkLst>
          <pc:docMk/>
          <pc:sldMk cId="1606360505" sldId="292"/>
        </pc:sldMkLst>
        <pc:spChg chg="mod">
          <ac:chgData name="Devonie Pitre" userId="S::dpitre@usaswimming.org::ac616090-a506-4fdc-9835-9c68fea12b79" providerId="AD" clId="Web-{A6E4C1EB-BA82-457A-9F4B-1287938F038F}" dt="2022-07-30T23:35:07.929" v="1" actId="20577"/>
          <ac:spMkLst>
            <pc:docMk/>
            <pc:sldMk cId="1606360505" sldId="292"/>
            <ac:spMk id="6" creationId="{2E5E3DAF-6A3C-F44D-84D0-39F20742C566}"/>
          </ac:spMkLst>
        </pc:spChg>
      </pc:sldChg>
      <pc:sldChg chg="modSp">
        <pc:chgData name="Devonie Pitre" userId="S::dpitre@usaswimming.org::ac616090-a506-4fdc-9835-9c68fea12b79" providerId="AD" clId="Web-{A6E4C1EB-BA82-457A-9F4B-1287938F038F}" dt="2022-07-31T00:00:39.895" v="78" actId="1076"/>
        <pc:sldMkLst>
          <pc:docMk/>
          <pc:sldMk cId="116072155" sldId="298"/>
        </pc:sldMkLst>
        <pc:spChg chg="mod">
          <ac:chgData name="Devonie Pitre" userId="S::dpitre@usaswimming.org::ac616090-a506-4fdc-9835-9c68fea12b79" providerId="AD" clId="Web-{A6E4C1EB-BA82-457A-9F4B-1287938F038F}" dt="2022-07-30T23:58:41.541" v="41" actId="20577"/>
          <ac:spMkLst>
            <pc:docMk/>
            <pc:sldMk cId="116072155" sldId="298"/>
            <ac:spMk id="5" creationId="{8394C45A-8A85-60D2-2E76-A1B79206CF2F}"/>
          </ac:spMkLst>
        </pc:spChg>
        <pc:spChg chg="mod">
          <ac:chgData name="Devonie Pitre" userId="S::dpitre@usaswimming.org::ac616090-a506-4fdc-9835-9c68fea12b79" providerId="AD" clId="Web-{A6E4C1EB-BA82-457A-9F4B-1287938F038F}" dt="2022-07-31T00:00:39.895" v="78" actId="1076"/>
          <ac:spMkLst>
            <pc:docMk/>
            <pc:sldMk cId="116072155" sldId="298"/>
            <ac:spMk id="10" creationId="{C78F6B95-8D22-494E-B06F-0AF55EA498A5}"/>
          </ac:spMkLst>
        </pc:spChg>
      </pc:sldChg>
    </pc:docChg>
  </pc:docChgLst>
  <pc:docChgLst>
    <pc:chgData name="Mollie Albert" userId="S::malbert@usaswimming.org::93cc24a0-2411-4024-9d9b-010fd619e479" providerId="AD" clId="Web-{9A240FA1-D9AF-427E-9324-C55159BC78F6}"/>
    <pc:docChg chg="modSld">
      <pc:chgData name="Mollie Albert" userId="S::malbert@usaswimming.org::93cc24a0-2411-4024-9d9b-010fd619e479" providerId="AD" clId="Web-{9A240FA1-D9AF-427E-9324-C55159BC78F6}" dt="2022-09-07T21:19:56.484" v="1" actId="20577"/>
      <pc:docMkLst>
        <pc:docMk/>
      </pc:docMkLst>
      <pc:sldChg chg="modSp">
        <pc:chgData name="Mollie Albert" userId="S::malbert@usaswimming.org::93cc24a0-2411-4024-9d9b-010fd619e479" providerId="AD" clId="Web-{9A240FA1-D9AF-427E-9324-C55159BC78F6}" dt="2022-09-07T21:19:56.484" v="1" actId="20577"/>
        <pc:sldMkLst>
          <pc:docMk/>
          <pc:sldMk cId="1606360505" sldId="292"/>
        </pc:sldMkLst>
        <pc:spChg chg="mod">
          <ac:chgData name="Mollie Albert" userId="S::malbert@usaswimming.org::93cc24a0-2411-4024-9d9b-010fd619e479" providerId="AD" clId="Web-{9A240FA1-D9AF-427E-9324-C55159BC78F6}" dt="2022-09-07T21:19:56.484" v="1" actId="20577"/>
          <ac:spMkLst>
            <pc:docMk/>
            <pc:sldMk cId="1606360505" sldId="292"/>
            <ac:spMk id="6" creationId="{2E5E3DAF-6A3C-F44D-84D0-39F20742C5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143E-C6DB-4931-AEC6-36B2FA1B8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2E6C6-00E6-47F9-B6C0-053B54032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817EE-4FB8-4881-9AEA-406482DD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8A31-5A49-4345-B0DC-593AAD9E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00CBE-64F9-449A-B1D1-38B39CA9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0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89EE-5D48-45F4-A911-5737B0A7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DE3B8-F5B9-4B82-8DCE-A785EE6B2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79C22-EF71-427D-BA0E-2BA8CA17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5E6A-BA53-4F4E-A25E-ED73D470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2BB-CCE9-47FB-BDD1-EC817030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4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A845C-B2A4-4D1E-9849-F07170831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B1589-BF7A-4921-AFD1-673BDF4F0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2DC81-F95C-4CD2-BCC4-031D3AC8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73EB-27A4-4389-965A-217E38DE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1A8E-F6DB-42C7-A762-5FFED323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0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81FE-E5A0-46C6-A2FD-6F0EDC51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77DC-7464-4EED-AF40-9533278B5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5934A-8FFD-40AC-8AEA-B42BD647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EA401-0C03-4A20-9BC3-094785DA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3CD5-D47E-4CA6-8DCD-D7049945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2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6B893-042B-4AE0-A64F-245E6A28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EA8F3-3B13-4273-A77F-039EFC9CB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B28A5-8E10-4507-B7A2-D33F5FAE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9C6E3-DE87-4E80-AC34-A0168825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764FF-0023-45CB-A46D-D81B34D8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E70-D3C1-48F4-98A6-68932F0E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CAEA4-2AB1-45B6-93A4-5AFEB0570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F6884-4683-44CF-9C84-0985D217A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421C-FEAA-4629-8D9F-BC7C7A04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00FB3-6EFB-41B2-9258-44DAE393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D4303-0972-4B0E-AC51-510B7618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6186-6565-4BBA-B68C-CAB22B7D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50216-FE7A-4CF3-A02F-8FBDA3AA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9E01F-9577-40F2-9DE7-4F769643F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84759-04CE-4C70-80FF-25ACF592A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5951F-C445-47FE-A4DA-24944B7D5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46CED-6492-4D23-B105-AA811102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A96C8-B3B2-4E92-8365-2937E85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3B8EE-F10E-4DAC-A7A7-52332B9A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A6BE8-FAE3-45E2-9EFD-C0841120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2EB90-5A4D-4C59-B38F-77448339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1C399-9944-4E49-AFCB-AA79EACC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97E77-59D0-490A-B62E-939577FF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49C21-7539-4FFA-9815-BFF857E7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5825D-FFDE-4BE7-ABE1-B382BC0E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B2078-E9C6-4822-AF61-5F9AED7B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4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295F-F0DF-4E04-A7F2-0A0A4F12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68F9F-6A63-4A6F-BC6D-1ADB88197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A62F4-5AD1-4856-A51E-4FCB8A174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121CE-F1E0-4157-B8B1-A40FEEA0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B4AC6-417A-4B39-A8DD-0E0DC416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6D40-4272-4B27-9FFC-3A47D077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7188-1EF1-48C3-AC72-55BA7EAB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31B00-ADCB-4280-9D9C-7DD6DA383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6B947-298D-4E48-8736-BA353116C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81EF6-45E6-4696-BD93-AFCBB053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895CA-3E23-4C12-82FA-B1899CF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84EE4-5AA3-4743-84A8-21611998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2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F8DB61-CB0E-4A85-A8CA-A0FEF784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51848-4C7E-43E3-A989-C284D4EEA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73C6-9036-4BEC-B6A1-CE92DDB70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A5D3E-4C6C-4C6F-8526-14A10C17562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F4473-086C-449B-AA26-AB5BC2930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BE0C3-D26C-4BA4-BF37-4D24D5999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EC71-587A-4D88-89DB-9C3993881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A288B-878F-A04A-8933-404441C79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645CF-4F63-6149-8467-4453DABB02FA}"/>
              </a:ext>
            </a:extLst>
          </p:cNvPr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cap="all" dirty="0">
                <a:solidFill>
                  <a:srgbClr val="FFFFFF"/>
                </a:solidFill>
                <a:latin typeface="Oswald Light" panose="02000303000000000000" pitchFamily="2" charset="77"/>
                <a:ea typeface="+mj-ea"/>
                <a:cs typeface="+mj-cs"/>
              </a:rPr>
              <a:t>Your team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D5EC381-62B3-6C48-BC46-F20419BFA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52" y="2885949"/>
            <a:ext cx="1305882" cy="1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91CC0-2113-F547-855F-CCA01AB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09B97-C299-EF44-98B4-5F809765EB3E}"/>
              </a:ext>
            </a:extLst>
          </p:cNvPr>
          <p:cNvSpPr txBox="1"/>
          <p:nvPr/>
        </p:nvSpPr>
        <p:spPr>
          <a:xfrm>
            <a:off x="880645" y="745917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Safe 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F6B95-8D22-494E-B06F-0AF55EA498A5}"/>
              </a:ext>
            </a:extLst>
          </p:cNvPr>
          <p:cNvSpPr txBox="1"/>
          <p:nvPr/>
        </p:nvSpPr>
        <p:spPr>
          <a:xfrm>
            <a:off x="2530067" y="3036328"/>
            <a:ext cx="6076784" cy="1154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80365" indent="-3803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</a:rPr>
              <a:t>List measures taken by your team, including MAAPP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80365" indent="-3803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</a:rPr>
              <a:t>Include if you are SSRP approved or any other additional measures your club takes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4C45A-8A85-60D2-2E76-A1B79206CF2F}"/>
              </a:ext>
            </a:extLst>
          </p:cNvPr>
          <p:cNvSpPr txBox="1"/>
          <p:nvPr/>
        </p:nvSpPr>
        <p:spPr>
          <a:xfrm>
            <a:off x="880644" y="1334989"/>
            <a:ext cx="10430711" cy="15240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</a:rPr>
              <a:t> USA Swimming’s Safe Sport program is USA Swimming's comprehensive abuse prevention program. It consists of a multi-layered approach to keep kids safe and includes required policies and best practice guidelines; mandatory screening, including criminal background checks and employment screening; training and education; monitoring, supervision and mandatory reporting.</a:t>
            </a:r>
          </a:p>
        </p:txBody>
      </p:sp>
    </p:spTree>
    <p:extLst>
      <p:ext uri="{BB962C8B-B14F-4D97-AF65-F5344CB8AC3E}">
        <p14:creationId xmlns:p14="http://schemas.microsoft.com/office/powerpoint/2010/main" val="11607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B6AE10-056F-7240-A253-1FEA96955D6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08F85-5902-AC48-81F0-B160F4CC5B1E}"/>
              </a:ext>
            </a:extLst>
          </p:cNvPr>
          <p:cNvSpPr txBox="1"/>
          <p:nvPr/>
        </p:nvSpPr>
        <p:spPr>
          <a:xfrm>
            <a:off x="7009384" y="2122870"/>
            <a:ext cx="4393363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Add your own QR Code here.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Delete background black box and send the new photo to the back.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B0087-0D91-2D46-8BE6-0AC1D6AC80C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09B97-C299-EF44-98B4-5F809765EB3E}"/>
              </a:ext>
            </a:extLst>
          </p:cNvPr>
          <p:cNvSpPr txBox="1"/>
          <p:nvPr/>
        </p:nvSpPr>
        <p:spPr>
          <a:xfrm>
            <a:off x="880645" y="2076690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Interested in Joining?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F6B95-8D22-494E-B06F-0AF55EA498A5}"/>
              </a:ext>
            </a:extLst>
          </p:cNvPr>
          <p:cNvSpPr txBox="1"/>
          <p:nvPr/>
        </p:nvSpPr>
        <p:spPr>
          <a:xfrm>
            <a:off x="880645" y="2731447"/>
            <a:ext cx="4685793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Use “How to make a QR Code” resource to make a code for your join page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List other relevant information about joining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1B570-2F25-EC4C-9EB4-E3D88948F1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08" y="5830606"/>
            <a:ext cx="978277" cy="8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6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91CC0-2113-F547-855F-CCA01AB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09B97-C299-EF44-98B4-5F809765EB3E}"/>
              </a:ext>
            </a:extLst>
          </p:cNvPr>
          <p:cNvSpPr txBox="1"/>
          <p:nvPr/>
        </p:nvSpPr>
        <p:spPr>
          <a:xfrm>
            <a:off x="5249388" y="949117"/>
            <a:ext cx="1693221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6330-2EF2-A3E3-4839-9A9E5CC9FF1B}"/>
              </a:ext>
            </a:extLst>
          </p:cNvPr>
          <p:cNvSpPr txBox="1"/>
          <p:nvPr/>
        </p:nvSpPr>
        <p:spPr>
          <a:xfrm>
            <a:off x="4086604" y="1780727"/>
            <a:ext cx="401879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[Insert Contact Information]</a:t>
            </a:r>
          </a:p>
        </p:txBody>
      </p:sp>
    </p:spTree>
    <p:extLst>
      <p:ext uri="{BB962C8B-B14F-4D97-AF65-F5344CB8AC3E}">
        <p14:creationId xmlns:p14="http://schemas.microsoft.com/office/powerpoint/2010/main" val="279963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38FB8-8472-0C4E-B276-2B942FFA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09B97-C299-EF44-98B4-5F809765EB3E}"/>
              </a:ext>
            </a:extLst>
          </p:cNvPr>
          <p:cNvSpPr txBox="1"/>
          <p:nvPr/>
        </p:nvSpPr>
        <p:spPr>
          <a:xfrm>
            <a:off x="4701878" y="4219108"/>
            <a:ext cx="2788243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4022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8D42DD-F7DB-5B4B-A759-4B1D51770C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849EC4-50C2-3944-9846-8C57312FD4C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AB44F-4E0D-40A9-889A-CBB737582FFD}"/>
              </a:ext>
            </a:extLst>
          </p:cNvPr>
          <p:cNvSpPr txBox="1"/>
          <p:nvPr/>
        </p:nvSpPr>
        <p:spPr>
          <a:xfrm>
            <a:off x="6592823" y="1828334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About Our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5D491-D2BA-E14F-9E53-8AF5CF151C12}"/>
              </a:ext>
            </a:extLst>
          </p:cNvPr>
          <p:cNvSpPr txBox="1"/>
          <p:nvPr/>
        </p:nvSpPr>
        <p:spPr>
          <a:xfrm>
            <a:off x="6592823" y="2483091"/>
            <a:ext cx="4685793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Mission statement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The programs you offer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How your team is run (club, board, institutional)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*Can break these up on multiple slides as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17806-84B6-424E-91F0-CA66E22BAB18}"/>
              </a:ext>
            </a:extLst>
          </p:cNvPr>
          <p:cNvSpPr txBox="1"/>
          <p:nvPr/>
        </p:nvSpPr>
        <p:spPr>
          <a:xfrm>
            <a:off x="913384" y="2122870"/>
            <a:ext cx="4393363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Add your own photo or infographic here.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Delete background black box and send the new photo to the back.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AF784-B8FE-2F43-B983-6572117E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08" y="5830606"/>
            <a:ext cx="978277" cy="8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9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2AB44F-4E0D-40A9-889A-CBB737582FFD}"/>
              </a:ext>
            </a:extLst>
          </p:cNvPr>
          <p:cNvSpPr txBox="1"/>
          <p:nvPr/>
        </p:nvSpPr>
        <p:spPr>
          <a:xfrm>
            <a:off x="4834699" y="652474"/>
            <a:ext cx="252260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Meet Our Coaches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AF784-B8FE-2F43-B983-6572117E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08" y="5830606"/>
            <a:ext cx="978277" cy="813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9803D2-82A0-A433-2BA6-FD1B61616E0E}"/>
              </a:ext>
            </a:extLst>
          </p:cNvPr>
          <p:cNvSpPr/>
          <p:nvPr/>
        </p:nvSpPr>
        <p:spPr>
          <a:xfrm>
            <a:off x="3988032" y="1780819"/>
            <a:ext cx="1693334" cy="2415823"/>
          </a:xfrm>
          <a:prstGeom prst="rect">
            <a:avLst/>
          </a:prstGeom>
          <a:noFill/>
          <a:ln>
            <a:solidFill>
              <a:srgbClr val="909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1D1F76-1A66-F256-05CA-91AB890F099F}"/>
              </a:ext>
            </a:extLst>
          </p:cNvPr>
          <p:cNvSpPr/>
          <p:nvPr/>
        </p:nvSpPr>
        <p:spPr>
          <a:xfrm>
            <a:off x="9220274" y="1780820"/>
            <a:ext cx="1693334" cy="2415823"/>
          </a:xfrm>
          <a:prstGeom prst="rect">
            <a:avLst/>
          </a:prstGeom>
          <a:noFill/>
          <a:ln>
            <a:solidFill>
              <a:srgbClr val="909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887AB2-D294-69AB-D189-1BF85052E941}"/>
              </a:ext>
            </a:extLst>
          </p:cNvPr>
          <p:cNvSpPr/>
          <p:nvPr/>
        </p:nvSpPr>
        <p:spPr>
          <a:xfrm>
            <a:off x="1198613" y="1780821"/>
            <a:ext cx="1693334" cy="2415823"/>
          </a:xfrm>
          <a:prstGeom prst="rect">
            <a:avLst/>
          </a:prstGeom>
          <a:noFill/>
          <a:ln>
            <a:solidFill>
              <a:srgbClr val="909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FAD021-A797-ABED-4FF3-4B068B179837}"/>
              </a:ext>
            </a:extLst>
          </p:cNvPr>
          <p:cNvSpPr/>
          <p:nvPr/>
        </p:nvSpPr>
        <p:spPr>
          <a:xfrm>
            <a:off x="6430855" y="1780819"/>
            <a:ext cx="1693334" cy="2415823"/>
          </a:xfrm>
          <a:prstGeom prst="rect">
            <a:avLst/>
          </a:prstGeom>
          <a:noFill/>
          <a:ln>
            <a:solidFill>
              <a:srgbClr val="909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6DBCA-A49B-2A3C-0FBD-56619BF17D8B}"/>
              </a:ext>
            </a:extLst>
          </p:cNvPr>
          <p:cNvSpPr txBox="1"/>
          <p:nvPr/>
        </p:nvSpPr>
        <p:spPr>
          <a:xfrm>
            <a:off x="1345425" y="4196642"/>
            <a:ext cx="139970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Coach Name</a:t>
            </a:r>
          </a:p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Title</a:t>
            </a:r>
          </a:p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Contact Info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33FF2-F15A-8592-94FA-297AD04E0D1E}"/>
              </a:ext>
            </a:extLst>
          </p:cNvPr>
          <p:cNvSpPr txBox="1"/>
          <p:nvPr/>
        </p:nvSpPr>
        <p:spPr>
          <a:xfrm>
            <a:off x="4134844" y="4196642"/>
            <a:ext cx="139970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Coach Name</a:t>
            </a:r>
          </a:p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Title</a:t>
            </a:r>
          </a:p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Contact Info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968CA5-1039-1AA5-B4D2-382B5C5CAF52}"/>
              </a:ext>
            </a:extLst>
          </p:cNvPr>
          <p:cNvSpPr txBox="1"/>
          <p:nvPr/>
        </p:nvSpPr>
        <p:spPr>
          <a:xfrm>
            <a:off x="6577668" y="4196641"/>
            <a:ext cx="139970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Coach Name</a:t>
            </a:r>
          </a:p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Title</a:t>
            </a:r>
          </a:p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Contact Info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FABC4E-2F4E-37D9-DDE8-32235ADF593E}"/>
              </a:ext>
            </a:extLst>
          </p:cNvPr>
          <p:cNvSpPr txBox="1"/>
          <p:nvPr/>
        </p:nvSpPr>
        <p:spPr>
          <a:xfrm>
            <a:off x="9367086" y="4196640"/>
            <a:ext cx="139970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Coach Name</a:t>
            </a:r>
          </a:p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Title</a:t>
            </a:r>
          </a:p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Contact Info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81834-EABB-61A5-1E09-EA021A2049F9}"/>
              </a:ext>
            </a:extLst>
          </p:cNvPr>
          <p:cNvSpPr txBox="1"/>
          <p:nvPr/>
        </p:nvSpPr>
        <p:spPr>
          <a:xfrm>
            <a:off x="4134844" y="2625856"/>
            <a:ext cx="1399709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Put Coach Image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6489E1-E743-624B-E964-C8FBE1F5EE06}"/>
              </a:ext>
            </a:extLst>
          </p:cNvPr>
          <p:cNvSpPr txBox="1"/>
          <p:nvPr/>
        </p:nvSpPr>
        <p:spPr>
          <a:xfrm>
            <a:off x="1345425" y="2625855"/>
            <a:ext cx="1399709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Put Coach Image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C1A48F-8465-E166-EFB7-8EF8373ADB4D}"/>
              </a:ext>
            </a:extLst>
          </p:cNvPr>
          <p:cNvSpPr txBox="1"/>
          <p:nvPr/>
        </p:nvSpPr>
        <p:spPr>
          <a:xfrm>
            <a:off x="6572668" y="2625854"/>
            <a:ext cx="1399709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Put Coach Image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9C9FB-069B-1E99-946B-6C1C83985FE6}"/>
              </a:ext>
            </a:extLst>
          </p:cNvPr>
          <p:cNvSpPr txBox="1"/>
          <p:nvPr/>
        </p:nvSpPr>
        <p:spPr>
          <a:xfrm>
            <a:off x="9367085" y="2612337"/>
            <a:ext cx="1399709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Put Coach Image Here</a:t>
            </a:r>
          </a:p>
        </p:txBody>
      </p:sp>
    </p:spTree>
    <p:extLst>
      <p:ext uri="{BB962C8B-B14F-4D97-AF65-F5344CB8AC3E}">
        <p14:creationId xmlns:p14="http://schemas.microsoft.com/office/powerpoint/2010/main" val="126849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13835B-9D59-2340-9A3B-6A378CA2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AB44F-4E0D-40A9-889A-CBB737582FFD}"/>
              </a:ext>
            </a:extLst>
          </p:cNvPr>
          <p:cNvSpPr txBox="1"/>
          <p:nvPr/>
        </p:nvSpPr>
        <p:spPr>
          <a:xfrm>
            <a:off x="6592823" y="947010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Safety Benefits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5D491-D2BA-E14F-9E53-8AF5CF151C12}"/>
              </a:ext>
            </a:extLst>
          </p:cNvPr>
          <p:cNvSpPr txBox="1"/>
          <p:nvPr/>
        </p:nvSpPr>
        <p:spPr>
          <a:xfrm>
            <a:off x="6592823" y="1536082"/>
            <a:ext cx="4685793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Not only is swimming fun, but it is also a lifesaving skill! </a:t>
            </a:r>
          </a:p>
          <a:p>
            <a:pPr algn="l" rtl="0" fontAlgn="base"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80990" indent="-38099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Drowning is the 2nd leading cause of unintentional injury or death for children under 14</a:t>
            </a:r>
          </a:p>
          <a:p>
            <a:pPr marL="380990" indent="-38099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Formal swimming lessons reduce the likelihood of childhood drowning by 88% 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2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AB1C8-E083-D048-836A-B8083B01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19D65-5CC0-A547-9D8B-5A09AA1E2DB9}"/>
              </a:ext>
            </a:extLst>
          </p:cNvPr>
          <p:cNvSpPr txBox="1"/>
          <p:nvPr/>
        </p:nvSpPr>
        <p:spPr>
          <a:xfrm>
            <a:off x="1094957" y="1252601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Health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E3DAF-6A3C-F44D-84D0-39F20742C566}"/>
              </a:ext>
            </a:extLst>
          </p:cNvPr>
          <p:cNvSpPr txBox="1"/>
          <p:nvPr/>
        </p:nvSpPr>
        <p:spPr>
          <a:xfrm>
            <a:off x="1094957" y="1841673"/>
            <a:ext cx="4685793" cy="3370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</a:rPr>
              <a:t>Swimming is one of the best workouts for your physical and mental health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80365" indent="-3803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</a:rPr>
              <a:t>It’s a full body workout that will use muscles in your arms, legs, back and core </a:t>
            </a:r>
          </a:p>
          <a:p>
            <a:pPr marL="380365" indent="-3803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Great for your cardiovascular health (heart, blood vessels, lungs) 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365" indent="-3803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Gain mental toughness while staying focused and completing workouts 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6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FCD9-46A4-1F43-9A3E-491AF406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19D65-5CC0-A547-9D8B-5A09AA1E2DB9}"/>
              </a:ext>
            </a:extLst>
          </p:cNvPr>
          <p:cNvSpPr txBox="1"/>
          <p:nvPr/>
        </p:nvSpPr>
        <p:spPr>
          <a:xfrm>
            <a:off x="8587327" y="1154595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Academic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E3DAF-6A3C-F44D-84D0-39F20742C566}"/>
              </a:ext>
            </a:extLst>
          </p:cNvPr>
          <p:cNvSpPr txBox="1"/>
          <p:nvPr/>
        </p:nvSpPr>
        <p:spPr>
          <a:xfrm>
            <a:off x="8587327" y="1743667"/>
            <a:ext cx="3480495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USA Swimming celebrates good grades with the Scholastic All-America Team. To be a part of this honor swimmers must: 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Have completed 9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, 10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, 11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, or 12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Grade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Maintain 3.5 GPA while on the team</a:t>
            </a:r>
          </a:p>
        </p:txBody>
      </p:sp>
    </p:spTree>
    <p:extLst>
      <p:ext uri="{BB962C8B-B14F-4D97-AF65-F5344CB8AC3E}">
        <p14:creationId xmlns:p14="http://schemas.microsoft.com/office/powerpoint/2010/main" val="326391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13835B-9D59-2340-9A3B-6A378CA2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AB44F-4E0D-40A9-889A-CBB737582FFD}"/>
              </a:ext>
            </a:extLst>
          </p:cNvPr>
          <p:cNvSpPr txBox="1"/>
          <p:nvPr/>
        </p:nvSpPr>
        <p:spPr>
          <a:xfrm>
            <a:off x="6592823" y="947010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Social Benefits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5D491-D2BA-E14F-9E53-8AF5CF151C12}"/>
              </a:ext>
            </a:extLst>
          </p:cNvPr>
          <p:cNvSpPr txBox="1"/>
          <p:nvPr/>
        </p:nvSpPr>
        <p:spPr>
          <a:xfrm>
            <a:off x="6592823" y="1536082"/>
            <a:ext cx="4685793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Joining a swimming club can provide your child with lifelong social skills 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Connecting with kids their age and their community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Leadership skills can be developed as confidence grows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Gaining time management skills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Learning to be adaptable to change and things out of their control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9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F9002-4795-F149-BFB0-4C951219A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19D65-5CC0-A547-9D8B-5A09AA1E2DB9}"/>
              </a:ext>
            </a:extLst>
          </p:cNvPr>
          <p:cNvSpPr txBox="1"/>
          <p:nvPr/>
        </p:nvSpPr>
        <p:spPr>
          <a:xfrm>
            <a:off x="1065826" y="1523926"/>
            <a:ext cx="468579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Community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E3DAF-6A3C-F44D-84D0-39F20742C566}"/>
              </a:ext>
            </a:extLst>
          </p:cNvPr>
          <p:cNvSpPr txBox="1"/>
          <p:nvPr/>
        </p:nvSpPr>
        <p:spPr>
          <a:xfrm>
            <a:off x="1065826" y="2112998"/>
            <a:ext cx="2828842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Joining USA Swimming allows your child to connect with the community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Volunteering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Donations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448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F9002-4795-F149-BFB0-4C951219A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19D65-5CC0-A547-9D8B-5A09AA1E2DB9}"/>
              </a:ext>
            </a:extLst>
          </p:cNvPr>
          <p:cNvSpPr txBox="1"/>
          <p:nvPr/>
        </p:nvSpPr>
        <p:spPr>
          <a:xfrm>
            <a:off x="4580918" y="1775134"/>
            <a:ext cx="248592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Upcoming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E3DAF-6A3C-F44D-84D0-39F20742C566}"/>
              </a:ext>
            </a:extLst>
          </p:cNvPr>
          <p:cNvSpPr txBox="1"/>
          <p:nvPr/>
        </p:nvSpPr>
        <p:spPr>
          <a:xfrm>
            <a:off x="4580919" y="2702872"/>
            <a:ext cx="3389038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List your team’s upcoming events</a:t>
            </a:r>
          </a:p>
          <a:p>
            <a:pPr marL="838190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Also a chance to talk about past events</a:t>
            </a:r>
          </a:p>
        </p:txBody>
      </p:sp>
    </p:spTree>
    <p:extLst>
      <p:ext uri="{BB962C8B-B14F-4D97-AF65-F5344CB8AC3E}">
        <p14:creationId xmlns:p14="http://schemas.microsoft.com/office/powerpoint/2010/main" val="3934229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a59b47-10f2-416d-ac4d-930f3a92b668">
      <Terms xmlns="http://schemas.microsoft.com/office/infopath/2007/PartnerControls"/>
    </lcf76f155ced4ddcb4097134ff3c332f>
    <TaxCatchAll xmlns="9c441d3a-9e6b-4fa9-ba67-83b62be7a8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45B85BF444EB4186239BA19849485C" ma:contentTypeVersion="9" ma:contentTypeDescription="Create a new document." ma:contentTypeScope="" ma:versionID="67114026444ab907a9a3dede01f773f8">
  <xsd:schema xmlns:xsd="http://www.w3.org/2001/XMLSchema" xmlns:xs="http://www.w3.org/2001/XMLSchema" xmlns:p="http://schemas.microsoft.com/office/2006/metadata/properties" xmlns:ns2="5da59b47-10f2-416d-ac4d-930f3a92b668" xmlns:ns3="9c441d3a-9e6b-4fa9-ba67-83b62be7a8ba" targetNamespace="http://schemas.microsoft.com/office/2006/metadata/properties" ma:root="true" ma:fieldsID="3d8dd5cc4e6652814f902bbec9999e13" ns2:_="" ns3:_="">
    <xsd:import namespace="5da59b47-10f2-416d-ac4d-930f3a92b668"/>
    <xsd:import namespace="9c441d3a-9e6b-4fa9-ba67-83b62be7a8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59b47-10f2-416d-ac4d-930f3a92b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6434611-3b72-450a-a229-7156df42dd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41d3a-9e6b-4fa9-ba67-83b62be7a8b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2fdb724-6ae5-478f-aad8-5c2c64ef053a}" ma:internalName="TaxCatchAll" ma:showField="CatchAllData" ma:web="9c441d3a-9e6b-4fa9-ba67-83b62be7a8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B3D848-16D7-40DB-8DA2-994D04643F68}">
  <ds:schemaRefs>
    <ds:schemaRef ds:uri="http://schemas.microsoft.com/office/2006/metadata/properties"/>
    <ds:schemaRef ds:uri="http://schemas.microsoft.com/office/infopath/2007/PartnerControls"/>
    <ds:schemaRef ds:uri="5da59b47-10f2-416d-ac4d-930f3a92b668"/>
    <ds:schemaRef ds:uri="9c441d3a-9e6b-4fa9-ba67-83b62be7a8ba"/>
  </ds:schemaRefs>
</ds:datastoreItem>
</file>

<file path=customXml/itemProps2.xml><?xml version="1.0" encoding="utf-8"?>
<ds:datastoreItem xmlns:ds="http://schemas.openxmlformats.org/officeDocument/2006/customXml" ds:itemID="{49FAC75B-8754-4E9F-ABE2-A08446815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59b47-10f2-416d-ac4d-930f3a92b668"/>
    <ds:schemaRef ds:uri="9c441d3a-9e6b-4fa9-ba67-83b62be7a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A69D71-E9D8-4A8C-843D-3340CD05AC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436</Words>
  <Application>Microsoft Office PowerPoint</Application>
  <PresentationFormat>Widescreen</PresentationFormat>
  <Paragraphs>70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Detert</dc:creator>
  <cp:lastModifiedBy>Mollie Albert</cp:lastModifiedBy>
  <cp:revision>48</cp:revision>
  <dcterms:created xsi:type="dcterms:W3CDTF">2018-07-18T14:25:38Z</dcterms:created>
  <dcterms:modified xsi:type="dcterms:W3CDTF">2022-09-07T21:20:04Z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0x0101009C45B85BF444EB4186239BA19849485C</vt:lpwstr>
  </property>
  <property fmtid="{D5CDD505-2E9C-101B-9397-08002B2CF9AE}" pid="3" name="MediaServiceImageTags">
    <vt:lpwstr/>
  </property>
</Properties>
</file>